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856A3E-A72A-B0B2-35E2-89EF7C4B0D51}" v="148" dt="2026-09-09T12:44:46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CURZON" userId="S::hcurzon@sheepscombe.gloucs.sch.uk::7a3cf2ec-f78f-40e7-9b93-db7505295eff" providerId="AD" clId="Web-{F8856A3E-A72A-B0B2-35E2-89EF7C4B0D51}"/>
    <pc:docChg chg="mod addSld modSld sldOrd modMainMaster setSldSz">
      <pc:chgData name="HANNAH CURZON" userId="S::hcurzon@sheepscombe.gloucs.sch.uk::7a3cf2ec-f78f-40e7-9b93-db7505295eff" providerId="AD" clId="Web-{F8856A3E-A72A-B0B2-35E2-89EF7C4B0D51}" dt="2026-09-09T12:44:45.323" v="135"/>
      <pc:docMkLst>
        <pc:docMk/>
      </pc:docMkLst>
      <pc:sldChg chg="addSp delSp modSp">
        <pc:chgData name="HANNAH CURZON" userId="S::hcurzon@sheepscombe.gloucs.sch.uk::7a3cf2ec-f78f-40e7-9b93-db7505295eff" providerId="AD" clId="Web-{F8856A3E-A72A-B0B2-35E2-89EF7C4B0D51}" dt="2026-09-09T12:40:44.299" v="4" actId="1076"/>
        <pc:sldMkLst>
          <pc:docMk/>
          <pc:sldMk cId="109857222" sldId="256"/>
        </pc:sldMkLst>
        <pc:spChg chg="del">
          <ac:chgData name="HANNAH CURZON" userId="S::hcurzon@sheepscombe.gloucs.sch.uk::7a3cf2ec-f78f-40e7-9b93-db7505295eff" providerId="AD" clId="Web-{F8856A3E-A72A-B0B2-35E2-89EF7C4B0D51}" dt="2026-09-09T12:39:59.501" v="1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HANNAH CURZON" userId="S::hcurzon@sheepscombe.gloucs.sch.uk::7a3cf2ec-f78f-40e7-9b93-db7505295eff" providerId="AD" clId="Web-{F8856A3E-A72A-B0B2-35E2-89EF7C4B0D51}" dt="2026-09-09T12:40:02.501" v="2"/>
          <ac:spMkLst>
            <pc:docMk/>
            <pc:sldMk cId="109857222" sldId="256"/>
            <ac:spMk id="3" creationId="{00000000-0000-0000-0000-000000000000}"/>
          </ac:spMkLst>
        </pc:spChg>
        <pc:graphicFrameChg chg="add mod">
          <ac:chgData name="HANNAH CURZON" userId="S::hcurzon@sheepscombe.gloucs.sch.uk::7a3cf2ec-f78f-40e7-9b93-db7505295eff" providerId="AD" clId="Web-{F8856A3E-A72A-B0B2-35E2-89EF7C4B0D51}" dt="2026-09-09T12:40:44.299" v="4" actId="1076"/>
          <ac:graphicFrameMkLst>
            <pc:docMk/>
            <pc:sldMk cId="109857222" sldId="256"/>
            <ac:graphicFrameMk id="5" creationId="{6D5DE39A-3780-69F8-1A43-ED66E779A3DA}"/>
          </ac:graphicFrameMkLst>
        </pc:graphicFrameChg>
      </pc:sldChg>
      <pc:sldChg chg="addSp delSp modSp new">
        <pc:chgData name="HANNAH CURZON" userId="S::hcurzon@sheepscombe.gloucs.sch.uk::7a3cf2ec-f78f-40e7-9b93-db7505295eff" providerId="AD" clId="Web-{F8856A3E-A72A-B0B2-35E2-89EF7C4B0D51}" dt="2026-09-09T12:44:45.323" v="135"/>
        <pc:sldMkLst>
          <pc:docMk/>
          <pc:sldMk cId="2180673914" sldId="257"/>
        </pc:sldMkLst>
        <pc:spChg chg="del">
          <ac:chgData name="HANNAH CURZON" userId="S::hcurzon@sheepscombe.gloucs.sch.uk::7a3cf2ec-f78f-40e7-9b93-db7505295eff" providerId="AD" clId="Web-{F8856A3E-A72A-B0B2-35E2-89EF7C4B0D51}" dt="2026-09-09T12:40:55.065" v="6"/>
          <ac:spMkLst>
            <pc:docMk/>
            <pc:sldMk cId="2180673914" sldId="257"/>
            <ac:spMk id="2" creationId="{6C33A62C-50FB-3C61-2B8E-AD3A5704188E}"/>
          </ac:spMkLst>
        </pc:spChg>
        <pc:spChg chg="del">
          <ac:chgData name="HANNAH CURZON" userId="S::hcurzon@sheepscombe.gloucs.sch.uk::7a3cf2ec-f78f-40e7-9b93-db7505295eff" providerId="AD" clId="Web-{F8856A3E-A72A-B0B2-35E2-89EF7C4B0D51}" dt="2026-09-09T12:40:58.097" v="7"/>
          <ac:spMkLst>
            <pc:docMk/>
            <pc:sldMk cId="2180673914" sldId="257"/>
            <ac:spMk id="3" creationId="{FE58A5DB-F669-E4CB-A215-E3B9A8FD6A3D}"/>
          </ac:spMkLst>
        </pc:spChg>
        <pc:graphicFrameChg chg="add mod modGraphic">
          <ac:chgData name="HANNAH CURZON" userId="S::hcurzon@sheepscombe.gloucs.sch.uk::7a3cf2ec-f78f-40e7-9b93-db7505295eff" providerId="AD" clId="Web-{F8856A3E-A72A-B0B2-35E2-89EF7C4B0D51}" dt="2026-09-09T12:44:45.323" v="135"/>
          <ac:graphicFrameMkLst>
            <pc:docMk/>
            <pc:sldMk cId="2180673914" sldId="257"/>
            <ac:graphicFrameMk id="5" creationId="{D4678232-36D4-EF73-2D4F-F81AE0E6BA00}"/>
          </ac:graphicFrameMkLst>
        </pc:graphicFrameChg>
        <pc:graphicFrameChg chg="add del mod">
          <ac:chgData name="HANNAH CURZON" userId="S::hcurzon@sheepscombe.gloucs.sch.uk::7a3cf2ec-f78f-40e7-9b93-db7505295eff" providerId="AD" clId="Web-{F8856A3E-A72A-B0B2-35E2-89EF7C4B0D51}" dt="2026-09-09T12:44:04.728" v="99"/>
          <ac:graphicFrameMkLst>
            <pc:docMk/>
            <pc:sldMk cId="2180673914" sldId="257"/>
            <ac:graphicFrameMk id="7" creationId="{CE7E1ACA-3FB7-837D-7F68-9A001A30EBEA}"/>
          </ac:graphicFrameMkLst>
        </pc:graphicFrameChg>
      </pc:sldChg>
      <pc:sldChg chg="modSp add ord">
        <pc:chgData name="HANNAH CURZON" userId="S::hcurzon@sheepscombe.gloucs.sch.uk::7a3cf2ec-f78f-40e7-9b93-db7505295eff" providerId="AD" clId="Web-{F8856A3E-A72A-B0B2-35E2-89EF7C4B0D51}" dt="2026-09-09T12:41:36.442" v="13"/>
        <pc:sldMkLst>
          <pc:docMk/>
          <pc:sldMk cId="1595574428" sldId="261"/>
        </pc:sldMkLst>
        <pc:graphicFrameChg chg="mod">
          <ac:chgData name="HANNAH CURZON" userId="S::hcurzon@sheepscombe.gloucs.sch.uk::7a3cf2ec-f78f-40e7-9b93-db7505295eff" providerId="AD" clId="Web-{F8856A3E-A72A-B0B2-35E2-89EF7C4B0D51}" dt="2026-09-09T12:41:31.301" v="12" actId="1076"/>
          <ac:graphicFrameMkLst>
            <pc:docMk/>
            <pc:sldMk cId="1595574428" sldId="261"/>
            <ac:graphicFrameMk id="3" creationId="{ACE1A27E-B2D7-CD25-948A-BC79D8DAE85A}"/>
          </ac:graphicFrameMkLst>
        </pc:graphicFrameChg>
        <pc:graphicFrameChg chg="mod">
          <ac:chgData name="HANNAH CURZON" userId="S::hcurzon@sheepscombe.gloucs.sch.uk::7a3cf2ec-f78f-40e7-9b93-db7505295eff" providerId="AD" clId="Web-{F8856A3E-A72A-B0B2-35E2-89EF7C4B0D51}" dt="2026-09-09T12:41:31.270" v="11" actId="1076"/>
          <ac:graphicFrameMkLst>
            <pc:docMk/>
            <pc:sldMk cId="1595574428" sldId="261"/>
            <ac:graphicFrameMk id="7" creationId="{C57199E8-73DC-1CDC-F32B-8285D9CB4900}"/>
          </ac:graphicFrameMkLst>
        </pc:graphicFrameChg>
      </pc:sldChg>
      <pc:sldMasterChg chg="modSp modSldLayout">
        <pc:chgData name="HANNAH CURZON" userId="S::hcurzon@sheepscombe.gloucs.sch.uk::7a3cf2ec-f78f-40e7-9b93-db7505295eff" providerId="AD" clId="Web-{F8856A3E-A72A-B0B2-35E2-89EF7C4B0D51}" dt="2026-09-09T12:39:54.220" v="0"/>
        <pc:sldMasterMkLst>
          <pc:docMk/>
          <pc:sldMasterMk cId="2460954070" sldId="2147483660"/>
        </pc:sldMasterMkLst>
        <pc:spChg chg="mod">
          <ac:chgData name="HANNAH CURZON" userId="S::hcurzon@sheepscombe.gloucs.sch.uk::7a3cf2ec-f78f-40e7-9b93-db7505295eff" providerId="AD" clId="Web-{F8856A3E-A72A-B0B2-35E2-89EF7C4B0D51}" dt="2026-09-09T12:39:54.220" v="0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HANNAH CURZON" userId="S::hcurzon@sheepscombe.gloucs.sch.uk::7a3cf2ec-f78f-40e7-9b93-db7505295eff" providerId="AD" clId="Web-{F8856A3E-A72A-B0B2-35E2-89EF7C4B0D51}" dt="2026-09-09T12:39:54.220" v="0"/>
          <ac:spMkLst>
            <pc:docMk/>
            <pc:sldMasterMk cId="2460954070" sldId="2147483660"/>
            <ac:spMk id="3" creationId="{00000000-0000-0000-0000-000000000000}"/>
          </ac:spMkLst>
        </pc:spChg>
        <pc:spChg chg="mod">
          <ac:chgData name="HANNAH CURZON" userId="S::hcurzon@sheepscombe.gloucs.sch.uk::7a3cf2ec-f78f-40e7-9b93-db7505295eff" providerId="AD" clId="Web-{F8856A3E-A72A-B0B2-35E2-89EF7C4B0D51}" dt="2026-09-09T12:39:54.220" v="0"/>
          <ac:spMkLst>
            <pc:docMk/>
            <pc:sldMasterMk cId="2460954070" sldId="2147483660"/>
            <ac:spMk id="4" creationId="{00000000-0000-0000-0000-000000000000}"/>
          </ac:spMkLst>
        </pc:spChg>
        <pc:spChg chg="mod">
          <ac:chgData name="HANNAH CURZON" userId="S::hcurzon@sheepscombe.gloucs.sch.uk::7a3cf2ec-f78f-40e7-9b93-db7505295eff" providerId="AD" clId="Web-{F8856A3E-A72A-B0B2-35E2-89EF7C4B0D51}" dt="2026-09-09T12:39:54.220" v="0"/>
          <ac:spMkLst>
            <pc:docMk/>
            <pc:sldMasterMk cId="2460954070" sldId="2147483660"/>
            <ac:spMk id="5" creationId="{00000000-0000-0000-0000-000000000000}"/>
          </ac:spMkLst>
        </pc:spChg>
        <pc:spChg chg="mod">
          <ac:chgData name="HANNAH CURZON" userId="S::hcurzon@sheepscombe.gloucs.sch.uk::7a3cf2ec-f78f-40e7-9b93-db7505295eff" providerId="AD" clId="Web-{F8856A3E-A72A-B0B2-35E2-89EF7C4B0D51}" dt="2026-09-09T12:39:54.220" v="0"/>
          <ac:spMkLst>
            <pc:docMk/>
            <pc:sldMasterMk cId="2460954070" sldId="2147483660"/>
            <ac:spMk id="6" creationId="{00000000-0000-0000-0000-000000000000}"/>
          </ac:spMkLst>
        </pc:sp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2385387890" sldId="2147483661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2385387890" sldId="2147483661"/>
              <ac:spMk id="3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2591524520" sldId="2147483663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2591524520" sldId="2147483663"/>
              <ac:spMk id="3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1203092039" sldId="2147483664"/>
              <ac:spMk id="3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1203092039" sldId="2147483664"/>
              <ac:spMk id="4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733172339" sldId="2147483665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733172339" sldId="2147483665"/>
              <ac:spMk id="3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733172339" sldId="2147483665"/>
              <ac:spMk id="4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733172339" sldId="2147483665"/>
              <ac:spMk id="5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733172339" sldId="2147483665"/>
              <ac:spMk id="6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171841454" sldId="2147483668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171841454" sldId="2147483668"/>
              <ac:spMk id="3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171841454" sldId="2147483668"/>
              <ac:spMk id="4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1718958274" sldId="2147483669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1718958274" sldId="2147483669"/>
              <ac:spMk id="3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1718958274" sldId="2147483669"/>
              <ac:spMk id="4" creationId="{00000000-0000-0000-0000-000000000000}"/>
            </ac:spMkLst>
          </pc:spChg>
        </pc:sldLayoutChg>
        <pc:sldLayoutChg chg="modSp">
          <pc:chgData name="HANNAH CURZON" userId="S::hcurzon@sheepscombe.gloucs.sch.uk::7a3cf2ec-f78f-40e7-9b93-db7505295eff" providerId="AD" clId="Web-{F8856A3E-A72A-B0B2-35E2-89EF7C4B0D51}" dt="2026-09-09T12:39:54.220" v="0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479445657" sldId="2147483671"/>
              <ac:spMk id="2" creationId="{00000000-0000-0000-0000-000000000000}"/>
            </ac:spMkLst>
          </pc:spChg>
          <pc:spChg chg="mod">
            <ac:chgData name="HANNAH CURZON" userId="S::hcurzon@sheepscombe.gloucs.sch.uk::7a3cf2ec-f78f-40e7-9b93-db7505295eff" providerId="AD" clId="Web-{F8856A3E-A72A-B0B2-35E2-89EF7C4B0D51}" dt="2026-09-09T12:39:54.220" v="0"/>
            <ac:spMkLst>
              <pc:docMk/>
              <pc:sldMasterMk cId="2460954070" sldId="2147483660"/>
              <pc:sldLayoutMk cId="3479445657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5DE39A-3780-69F8-1A43-ED66E779A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694465"/>
              </p:ext>
            </p:extLst>
          </p:nvPr>
        </p:nvGraphicFramePr>
        <p:xfrm>
          <a:off x="4762" y="1024414"/>
          <a:ext cx="9134475" cy="4785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04925">
                  <a:extLst>
                    <a:ext uri="{9D8B030D-6E8A-4147-A177-3AD203B41FA5}">
                      <a16:colId xmlns:a16="http://schemas.microsoft.com/office/drawing/2014/main" val="3897052759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1460599747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3305871261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759419978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1433218089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696848238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1623082363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2026/7 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(new syllabus)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1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2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3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5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6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729200"/>
                  </a:ext>
                </a:extLst>
              </a:tr>
              <a:tr h="113347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EYFS/Y1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F1: Why is God so important to Christians?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 What do Christians believe God is like?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F2: Why is Christmas special to Christians?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1.2 Why does Christmas matter to Christians? 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F3 How might people in Gloucestershire show they belong together?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1.7 What is it like to be brought up in a Muslim home in the UK today?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F6: What stories are important in our school community/ local area and why?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1.3 Why does Easter matter to Christians and how do people celebrate it? 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F4: What special times do people celebrate and why might these times be very important?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1.5 What is it like to be brought up in a Hindu home in the UK today?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F5: Which places are special for people living in Gloucestershire and why?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1.10 How can someone's worldview be seen in the choices they make?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14399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Kestrel 2/3/4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L2.10 How and why do people (in 3 traditions) use ceremonies to show their commitments?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 8What do Muslims believe about God and how do they respond?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L2.1 What do Christians learn from the Creation narrative?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L2.3 For Christians, what kind of world did Jesus want?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L2.6 How do Jews in England celebrate festivals and how does this show what matters to them?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L2.12 What brings people meaning and purpose in life? (Case studies from three worldviews)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5951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Eagle 5/6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U2.3 How and why do Christians follow the example of Jesus?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U2. 7 How does Hajj show what matters to Muslims in Britain?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U2.11 How might someone's worldview affect how they view and treat the natural world?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U2.4 Why might the idea that Jesus 'saved' people be so important for many Christians?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U2.710 How do organised and individual worldviews help people when times get hard?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Unit recap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69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57199E8-73DC-1CDC-F32B-8285D9CB4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809937"/>
              </p:ext>
            </p:extLst>
          </p:nvPr>
        </p:nvGraphicFramePr>
        <p:xfrm>
          <a:off x="50205" y="743232"/>
          <a:ext cx="9026563" cy="269862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9509">
                  <a:extLst>
                    <a:ext uri="{9D8B030D-6E8A-4147-A177-3AD203B41FA5}">
                      <a16:colId xmlns:a16="http://schemas.microsoft.com/office/drawing/2014/main" val="2288667609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2291130674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326992612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2373400670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3699916014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231752946"/>
                    </a:ext>
                  </a:extLst>
                </a:gridCol>
                <a:gridCol w="1289509">
                  <a:extLst>
                    <a:ext uri="{9D8B030D-6E8A-4147-A177-3AD203B41FA5}">
                      <a16:colId xmlns:a16="http://schemas.microsoft.com/office/drawing/2014/main" val="1068861410"/>
                    </a:ext>
                  </a:extLst>
                </a:gridCol>
              </a:tblGrid>
              <a:tr h="3967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2027/8</a:t>
                      </a:r>
                    </a:p>
                    <a:p>
                      <a:pPr marL="0" marR="0" lvl="0" indent="0" algn="l">
                        <a:buNone/>
                      </a:pPr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B</a:t>
                      </a: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1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2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3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4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5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Term 6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399786"/>
                  </a:ext>
                </a:extLst>
              </a:tr>
              <a:tr h="1448963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EYFS/Y1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F1: Why is God so important to Christians?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1.4 What is it like to be brought up in a Christian home in the UK today?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F2: Why is Christmas  special to Christians?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1.2 Why does Christmas matter to Christians? 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F3 How might people in Gloucestershire show they belong together?</a:t>
                      </a:r>
                      <a:endParaRPr lang="en-US" sz="900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F4: What special times do people celebrate and why might these times be very important?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lvl="0" indent="0" algn="l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1.8 What is it like to be part of the Muslim Community in the UK and beyond?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F5: Which places are special for people living in Gloucestershire and why?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1.6 What is it like to be brought up in a Jewish home in the UK?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F6: What stories are important in our school community/ local area and why?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1.9 How do stories and art express worldviews? Christian, Muslim, Hindu, Non R/ Humanist?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100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14269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E1A27E-B2D7-CD25-948A-BC79D8DAE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632720"/>
              </p:ext>
            </p:extLst>
          </p:nvPr>
        </p:nvGraphicFramePr>
        <p:xfrm>
          <a:off x="48966" y="3458237"/>
          <a:ext cx="9016553" cy="29222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8079">
                  <a:extLst>
                    <a:ext uri="{9D8B030D-6E8A-4147-A177-3AD203B41FA5}">
                      <a16:colId xmlns:a16="http://schemas.microsoft.com/office/drawing/2014/main" val="309758998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2394120142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2907424175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473343770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2896477323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4259057676"/>
                    </a:ext>
                  </a:extLst>
                </a:gridCol>
                <a:gridCol w="1288079">
                  <a:extLst>
                    <a:ext uri="{9D8B030D-6E8A-4147-A177-3AD203B41FA5}">
                      <a16:colId xmlns:a16="http://schemas.microsoft.com/office/drawing/2014/main" val="2268199514"/>
                    </a:ext>
                  </a:extLst>
                </a:gridCol>
              </a:tblGrid>
              <a:tr h="1385116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Kestrel 2/3/4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L2.2 What might Christians learn from the OT about how to live?)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L2.5 What beliefs do Hindus hold about the Supreme Being?)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  <a:latin typeface="Segoe UI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L2.9 What is it like to be a Humanist in the UK today?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L2.4 Do all Christians believe and behave in the same way?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b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</a:b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L2.7 Why is Muhammad important to Muslims today?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L2.11 What is the 'golden rule' and how might it be put into practice –religious/ non-religious 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767538"/>
                  </a:ext>
                </a:extLst>
              </a:tr>
              <a:tr h="1537137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Eagle 5/6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U2.2 Creation and science: conflicting or complementary? [Creation]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U2.1 What influence does believing in the Trinity have for Christian worldviews?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U2.6 What does it mean to live as a Jew in the UK today?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 5 What might ideas about samsara mean for Hindus? How might these ideas affect how Hindus live? 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C6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U2.8 How do Muslims decide what is right and wrong?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Term 6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U2.9 How do non-religious people understand and respond to the world and life?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Exploring diverse responses inc. Humanist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38671" marR="38671" marT="19336" marB="1933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659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57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678232-36D4-EF73-2D4F-F81AE0E6B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37819"/>
              </p:ext>
            </p:extLst>
          </p:nvPr>
        </p:nvGraphicFramePr>
        <p:xfrm>
          <a:off x="33783" y="1351330"/>
          <a:ext cx="9086850" cy="3535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14475">
                  <a:extLst>
                    <a:ext uri="{9D8B030D-6E8A-4147-A177-3AD203B41FA5}">
                      <a16:colId xmlns:a16="http://schemas.microsoft.com/office/drawing/2014/main" val="4021571111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182482206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2800292952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1622347718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707946335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360668345"/>
                    </a:ext>
                  </a:extLst>
                </a:gridCol>
              </a:tblGrid>
              <a:tr h="111484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Secondary Units for LKS1 to scoop up in Kestrel Class as EYFS and Y1 Units are now taught together.  Tos ensure full curriculum is covered.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940821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1.1 What do Christians believe God is like?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(pair with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L2.1 What do Christians learn from the Creation narrative?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)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Year A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1.2 Why does Christmas matter to Christians? 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(pair with L2.4 Do all Christians believe and behave in the same way?)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lvl="0" indent="0" algn="l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Year B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1.5 What is it like to be brought up in a Hindu home in the UK today?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(pair with L2.10 How and why do people (in 3 traditions) use ceremonies to show their commitments?)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Year A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1.6 What is it like to be brought up in a Jewish home in the UK?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(pair with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L2.6 How do Jews in England celebrate festivals and how does this show what matters to them?)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Year A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1.9 How do stories and art express worldviews? Christian, Muslim, Hindu, Non R/ Humanist?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(pair with L2.11 What is the 'golden rule' and how might it be put into practice –religious/ non-religious)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Year B</a:t>
                      </a:r>
                      <a:endParaRPr lang="en-US" b="1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948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673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30</cp:revision>
  <dcterms:created xsi:type="dcterms:W3CDTF">2026-09-09T12:39:39Z</dcterms:created>
  <dcterms:modified xsi:type="dcterms:W3CDTF">2026-09-09T12:44:50Z</dcterms:modified>
</cp:coreProperties>
</file>